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375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4267200" y="1752600"/>
            <a:ext cx="4648200" cy="4876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 smtClean="0"/>
              <a:t>Project: </a:t>
            </a:r>
            <a:r>
              <a:rPr lang="en-US" sz="3200" dirty="0" err="1" smtClean="0"/>
              <a:t>ReStore</a:t>
            </a:r>
            <a:r>
              <a:rPr lang="en-US" sz="3200" dirty="0" smtClean="0"/>
              <a:t> Security System</a:t>
            </a:r>
            <a:endParaRPr lang="en-US" sz="3200" dirty="0"/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304800" y="1219200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The </a:t>
            </a:r>
            <a:r>
              <a:rPr lang="en-US" sz="1400" dirty="0" err="1" smtClean="0"/>
              <a:t>ReStore</a:t>
            </a:r>
            <a:r>
              <a:rPr lang="en-US" sz="1400" dirty="0" smtClean="0"/>
              <a:t> has been having problems with security.  They are looking for a solution that will help protect merchandise both during store hours and while the store is closed.</a:t>
            </a:r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28600" y="1600200"/>
            <a:ext cx="4086225" cy="61129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solution must be inexpensive.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solution should be able to prevent theft during store hours.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solution should be able to prevent theft while the store is closed.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solution should be easy to install and maintain.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  <a:endParaRPr lang="en-US" sz="1400" b="1" u="sng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 single camera system could be implemented for as low as $30, but would sacrifice the effectiveness that a multi-camera system with record capabilities would have</a:t>
            </a:r>
            <a:r>
              <a:rPr lang="en-US" sz="1400" dirty="0" smtClean="0"/>
              <a:t>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 </a:t>
            </a:r>
            <a:r>
              <a:rPr lang="en-US" sz="1400" dirty="0" smtClean="0"/>
              <a:t>Security System Provider would ensure system effectiveness, but the cost would be the highest of all the options</a:t>
            </a:r>
            <a:r>
              <a:rPr lang="en-US" sz="1400" dirty="0" smtClean="0"/>
              <a:t>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 self-installed multi-camera system would likely be the best option.  It meets all of the objectives and can be purchased for only around $100 if one knows where to look.</a:t>
            </a: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343400" y="4114800"/>
          <a:ext cx="4495798" cy="2405115"/>
        </p:xfrm>
        <a:graphic>
          <a:graphicData uri="http://schemas.openxmlformats.org/drawingml/2006/table">
            <a:tbl>
              <a:tblPr/>
              <a:tblGrid>
                <a:gridCol w="902962"/>
                <a:gridCol w="392436"/>
                <a:gridCol w="797473"/>
                <a:gridCol w="1195809"/>
                <a:gridCol w="292717"/>
                <a:gridCol w="914401"/>
              </a:tblGrid>
              <a:tr h="33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Cost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Protects when open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Protects when closed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Easy to install/maintain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Single-camera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2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Multi-camera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Outside company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26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2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Key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Single-camera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1 - Does not meet objective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26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Multi-camera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2 - Partially meets objective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Outside Company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3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 – Meets  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objective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" name="Picture 27" descr="CameraLayou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905000"/>
            <a:ext cx="4114800" cy="21517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239</Words>
  <Application>Microsoft Macintosh PowerPoint</Application>
  <PresentationFormat>On-screen Show (4:3)</PresentationFormat>
  <Paragraphs>52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Project: ReStore Security System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Mitch Maynard</cp:lastModifiedBy>
  <cp:revision>60</cp:revision>
  <dcterms:created xsi:type="dcterms:W3CDTF">2011-12-14T05:59:09Z</dcterms:created>
  <dcterms:modified xsi:type="dcterms:W3CDTF">2011-12-14T06:27:11Z</dcterms:modified>
</cp:coreProperties>
</file>